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7774D-4540-4A05-89A6-F1ADCE389482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5D30A-D580-4BD9-9A90-AEF30A7A9F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54079-FC12-4904-987E-553D0E4550A1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7C91A-7CFD-4061-9FD2-6E1F6AE9B1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7DAD-7EE8-4868-B7C7-5D104EC733BC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BFC15-21F7-48C1-BC09-E3DF103DE8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2C352-225A-45BD-9FAF-20A81E66E407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296EF-C85D-4F5C-AEEF-D6AE1F76DF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452CF-C522-4A6C-A6BE-1AF2F51F0FB9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A9F80-0DC2-4051-960B-EC26AAC046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F3DA3-F013-4232-BC45-58D77B0E8664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39DAF-5838-4EFB-9B9D-CB05DFF466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5381A-785C-4721-A1A3-6F4FC6176A2E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62DA3-25E9-4B9B-A294-BD6092B8B82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9CAA1-E429-43DD-8F2C-502A2AA61D60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80687-693E-4E0D-8578-20B33BDA42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A820E-63BE-40C4-AA60-9E16B219FBB5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342A2-CF0B-4B17-A862-FFF195DFDE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34A47-44B4-45B6-8601-9DFA7A178B4D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B3678-4825-429C-9B51-1CC98230DB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CA79-428C-43A3-93EE-8EFD569AE17F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190F-FA4A-463C-B86C-38EA77CC2A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456E08-56BE-46ED-A4DB-676E18CAC812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4E4068-8D81-4C5F-9EC8-E0692B5A65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21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5 Rectángulo"/>
          <p:cNvSpPr>
            <a:spLocks noChangeArrowheads="1"/>
          </p:cNvSpPr>
          <p:nvPr/>
        </p:nvSpPr>
        <p:spPr bwMode="auto">
          <a:xfrm>
            <a:off x="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428750" y="241300"/>
            <a:ext cx="7500938" cy="6616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¡Hosanna, hosanna, hosanna!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al Hijo de David!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a nuestro Rey!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Salvador y buen Pastor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rescató su grey.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seno de su Padre Dios,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trono celestial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Bajó Jesús a darnos luz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vida eternal</a:t>
            </a:r>
            <a:r>
              <a:rPr lang="es-ES" sz="40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al Hijo de David!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¡Dad loor! ¡Dad loor!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al Hijo de David!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en las alturas!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21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5 Rectángulo"/>
          <p:cNvSpPr>
            <a:spLocks noChangeArrowheads="1"/>
          </p:cNvSpPr>
          <p:nvPr/>
        </p:nvSpPr>
        <p:spPr bwMode="auto">
          <a:xfrm>
            <a:off x="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85786" y="285728"/>
            <a:ext cx="8143932" cy="74789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¡Hosanna, hosanna, hosanna!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al Hijo de David!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al Redentor!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salvación es mi canción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himno de loor.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Mesías, Príncipe de paz, 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Invicto Capitán,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Rey, mi Dios de ti en pos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Marcho hacia Canaán.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al Hijo de David!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¡Dad loor! ¡Dad loor!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al Hijo de David!</a:t>
            </a:r>
          </a:p>
          <a:p>
            <a:pPr algn="r">
              <a:defRPr/>
            </a:pPr>
            <a:r>
              <a:rPr lang="es-ES" sz="3200" dirty="0">
                <a:ln w="635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¡Hosanna en las alturas!</a:t>
            </a:r>
          </a:p>
          <a:p>
            <a:pPr>
              <a:defRPr/>
            </a:pPr>
            <a:endParaRPr lang="es-ES" sz="3200" dirty="0">
              <a:ln w="6350">
                <a:solidFill>
                  <a:srgbClr val="FF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s-ES" sz="3200" dirty="0">
              <a:ln w="6350">
                <a:solidFill>
                  <a:srgbClr val="FF000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158</Words>
  <Application>Microsoft Office PowerPoint</Application>
  <PresentationFormat>Presentación en pantalla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11</cp:revision>
  <dcterms:created xsi:type="dcterms:W3CDTF">2011-04-04T12:59:56Z</dcterms:created>
  <dcterms:modified xsi:type="dcterms:W3CDTF">2011-04-16T11:19:14Z</dcterms:modified>
</cp:coreProperties>
</file>